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5" r:id="rId5"/>
    <p:sldId id="264" r:id="rId6"/>
    <p:sldId id="258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-635" y="116205"/>
            <a:ext cx="12192000" cy="1868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vi-VN" altLang="en-US" sz="5400" b="1">
                <a:latin typeface="Times New Roman" panose="02020603050405020304" charset="0"/>
                <a:cs typeface="Times New Roman" panose="02020603050405020304" charset="0"/>
              </a:rPr>
              <a:t>Ngày 22/0</a:t>
            </a:r>
            <a:r>
              <a:rPr lang="en-US" altLang="vi-VN" sz="5400" b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altLang="en-US" sz="5400" b="1">
                <a:latin typeface="Times New Roman" panose="02020603050405020304" charset="0"/>
                <a:cs typeface="Times New Roman" panose="02020603050405020304" charset="0"/>
              </a:rPr>
              <a:t>/2024 Tại </a:t>
            </a:r>
            <a:r>
              <a:rPr lang="en-US" altLang="vi-VN" sz="5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5400" b="1">
                <a:latin typeface="Times New Roman" panose="02020603050405020304" charset="0"/>
                <a:cs typeface="Times New Roman" panose="02020603050405020304" charset="0"/>
              </a:rPr>
              <a:t>trung tâm văn hóa xã </a:t>
            </a:r>
            <a:r>
              <a:rPr lang="en-US" altLang="vi-VN" sz="5400" b="1">
                <a:latin typeface="Times New Roman" panose="02020603050405020304" charset="0"/>
                <a:cs typeface="Times New Roman" panose="02020603050405020304" charset="0"/>
              </a:rPr>
              <a:t>Đảng ủy - HĐND - UBND - UBMTTQ</a:t>
            </a:r>
            <a:r>
              <a:rPr lang="vi-VN" altLang="en-US" sz="5400" b="1">
                <a:latin typeface="Times New Roman" panose="02020603050405020304" charset="0"/>
                <a:cs typeface="Times New Roman" panose="02020603050405020304" charset="0"/>
              </a:rPr>
              <a:t>, các tổ chức chính trị - xã hội</a:t>
            </a:r>
            <a:r>
              <a:rPr lang="en-US" altLang="vi-VN" sz="5400" b="1">
                <a:latin typeface="Times New Roman" panose="02020603050405020304" charset="0"/>
                <a:cs typeface="Times New Roman" panose="02020603050405020304" charset="0"/>
              </a:rPr>
              <a:t> xã</a:t>
            </a:r>
            <a:r>
              <a:rPr lang="vi-VN" altLang="en-US" sz="5400" b="1">
                <a:latin typeface="Times New Roman" panose="02020603050405020304" charset="0"/>
                <a:cs typeface="Times New Roman" panose="02020603050405020304" charset="0"/>
              </a:rPr>
              <a:t> Dương Thành tổ chức</a:t>
            </a:r>
            <a:r>
              <a:rPr lang="en-US" altLang="vi-VN" sz="5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5400" b="1">
                <a:latin typeface="Times New Roman" panose="02020603050405020304" charset="0"/>
                <a:cs typeface="Times New Roman" panose="02020603050405020304" charset="0"/>
              </a:rPr>
              <a:t>gặp mặt, động viên và tặng quà cho các tân binh lên đường nhập ngũ năm 2024 </a:t>
            </a:r>
            <a:endParaRPr lang="vi-VN" altLang="en-US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525270" y="875030"/>
            <a:ext cx="982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Dưới đây là 1 số hình ảnh của </a:t>
            </a:r>
            <a:r>
              <a:rPr lang="vi-VN" altLang="en-US" sz="3600" b="1">
                <a:latin typeface="Times New Roman" panose="02020603050405020304" charset="0"/>
                <a:cs typeface="Times New Roman" panose="02020603050405020304" charset="0"/>
              </a:rPr>
              <a:t>buổi gặp mặt</a:t>
            </a:r>
            <a:endParaRPr lang="vi-VN" alt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 descr="z5181525364220_a439611e3172f358c3e32ae1ad55d5ea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8200" y="1794510"/>
            <a:ext cx="10979785" cy="4621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 descr="z5181885308366_e6c36065a6a3682151b6d7c45a06c08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976630"/>
            <a:ext cx="10516235" cy="5745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z5181885342650_190f119832a7493ec122d0534978e2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8435" y="912495"/>
            <a:ext cx="9726930" cy="5696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z5181885376813_b8334878b9560bc8fc0d076ffd1c1df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2530" y="960120"/>
            <a:ext cx="9774555" cy="5456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z5181885411705_31faa0e5298828aaf8d93f9ca2ac88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0145" y="1120775"/>
            <a:ext cx="9743440" cy="50565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WPS Presentation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7</cp:revision>
  <dcterms:created xsi:type="dcterms:W3CDTF">2024-01-25T08:44:00Z</dcterms:created>
  <dcterms:modified xsi:type="dcterms:W3CDTF">2024-02-22T07:16:49Z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878010A884BB4C2EB983ACC3C81562A9_13</vt:lpwstr>
  </property>
  <property fmtid="{D5CDD505-2E9C-101B-9397-08002B2CF9AE}" pid="3" name="KSOProductBuildVer">
    <vt:lpwstr>1033-12.2.0.13431</vt:lpwstr>
  </property>
</Properties>
</file>