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5" r:id="rId5"/>
    <p:sldId id="264" r:id="rId6"/>
    <p:sldId id="258" r:id="rId7"/>
    <p:sldId id="272" r:id="rId8"/>
    <p:sldId id="260" r:id="rId9"/>
    <p:sldId id="259" r:id="rId10"/>
    <p:sldId id="275" r:id="rId11"/>
    <p:sldId id="279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AB44-F13D-4203-B1B4-AD0E16508E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1BD7-9A7B-425D-A1E8-FD500E37AEE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-635" y="116205"/>
            <a:ext cx="12192000" cy="18688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Ngày </a:t>
            </a:r>
            <a:r>
              <a:rPr lang="en-US" altLang="vi-VN" sz="2800">
                <a:latin typeface="Times New Roman" panose="02020603050405020304" charset="0"/>
                <a:cs typeface="Times New Roman" panose="02020603050405020304" charset="0"/>
              </a:rPr>
              <a:t>14</a:t>
            </a: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/0</a:t>
            </a:r>
            <a:r>
              <a:rPr lang="en-US" altLang="vi-VN" sz="28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/2024 Tại </a:t>
            </a:r>
            <a:r>
              <a:rPr lang="en-US" altLang="vi-VN" sz="2800">
                <a:latin typeface="Times New Roman" panose="02020603050405020304" charset="0"/>
                <a:cs typeface="Times New Roman" panose="02020603050405020304" charset="0"/>
              </a:rPr>
              <a:t>sân vận động </a:t>
            </a: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trung tâm văn hóa xã </a:t>
            </a:r>
            <a:r>
              <a:rPr lang="en-US" altLang="vi-VN" sz="2800">
                <a:latin typeface="Times New Roman" panose="02020603050405020304" charset="0"/>
                <a:cs typeface="Times New Roman" panose="02020603050405020304" charset="0"/>
              </a:rPr>
              <a:t>Đảng ủy - HĐND - UBND - UBMTTQ xã</a:t>
            </a:r>
            <a:r>
              <a:rPr lang="vi-VN" altLang="en-US" sz="2800">
                <a:latin typeface="Times New Roman" panose="02020603050405020304" charset="0"/>
                <a:cs typeface="Times New Roman" panose="02020603050405020304" charset="0"/>
              </a:rPr>
              <a:t> tổ chức</a:t>
            </a:r>
            <a:r>
              <a:rPr lang="en-US" altLang="vi-V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khai mạc hội xuân truyền thống và liên hoan nghệ thuật quần chúng chào xuân Giáp Thìn</a:t>
            </a:r>
            <a:r>
              <a:rPr lang="vi-VN" altLang="en-US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 descr="z5160290608712_aa2776c0ec7c76a0c5e414fc29f8c8a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188210"/>
            <a:ext cx="10657205" cy="4669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443588_85671651bac66195b73633e358fcc5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z5168187431836_9da8dc7a89c966c1b46e7c010968ed9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525270" y="875030"/>
            <a:ext cx="9828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Dưới đây là 1 số hình ảnh của lễ hội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 descr="z5168187309061_8bf685124d075fcd1a6ed4646ac08cd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25905" y="1856740"/>
            <a:ext cx="9827895" cy="439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 descr="z5168187309061_8bf685124d075fcd1a6ed4646ac08cd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351276_1a93e2a95fb23c63c2e8617eb24e6fb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378760_5991ba6b88236ea6d2c17909175da0ec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387643_126d2201a3c6fcb0dcf2e4abcd28f3c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461674_cd2bc059afd9780503e6cc9ac2e990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620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571290_2e26caf3b7ae2e640acd5f4130787a3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32735" y="1825625"/>
            <a:ext cx="652589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Content Placeholder 2" descr="z5168187461674_cd2bc059afd9780503e6cc9ac2e9903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27580" y="1825625"/>
            <a:ext cx="7736205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Presentation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Dưới đây là 1 số hình ảnh tại buổi gặp mặt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4</cp:revision>
  <dcterms:created xsi:type="dcterms:W3CDTF">2024-01-25T08:44:00Z</dcterms:created>
  <dcterms:modified xsi:type="dcterms:W3CDTF">2024-02-20T00:28:07Z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076C6B8F488B465B94006F35EC020C9D_13</vt:lpwstr>
  </property>
  <property fmtid="{D5CDD505-2E9C-101B-9397-08002B2CF9AE}" pid="3" name="KSOProductBuildVer">
    <vt:lpwstr>1033-12.2.0.13431</vt:lpwstr>
  </property>
</Properties>
</file>